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74" r:id="rId3"/>
    <p:sldId id="279" r:id="rId4"/>
    <p:sldId id="268" r:id="rId5"/>
    <p:sldId id="281" r:id="rId6"/>
    <p:sldId id="280" r:id="rId7"/>
    <p:sldId id="282" r:id="rId8"/>
    <p:sldId id="283" r:id="rId9"/>
    <p:sldId id="284" r:id="rId10"/>
    <p:sldId id="269" r:id="rId11"/>
    <p:sldId id="286" r:id="rId12"/>
    <p:sldId id="287" r:id="rId13"/>
    <p:sldId id="288" r:id="rId14"/>
    <p:sldId id="289" r:id="rId15"/>
    <p:sldId id="273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A5A5A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ølleland" userId="c34e189ace966537" providerId="LiveId" clId="{37B68C1B-CB54-434F-8409-6850B23FE5F9}"/>
    <pc:docChg chg="custSel modSld">
      <pc:chgData name="Andreas Hølleland" userId="c34e189ace966537" providerId="LiveId" clId="{37B68C1B-CB54-434F-8409-6850B23FE5F9}" dt="2022-11-27T12:27:20.852" v="2" actId="1076"/>
      <pc:docMkLst>
        <pc:docMk/>
      </pc:docMkLst>
      <pc:sldChg chg="delSp modSp mod">
        <pc:chgData name="Andreas Hølleland" userId="c34e189ace966537" providerId="LiveId" clId="{37B68C1B-CB54-434F-8409-6850B23FE5F9}" dt="2022-11-27T12:27:20.852" v="2" actId="1076"/>
        <pc:sldMkLst>
          <pc:docMk/>
          <pc:sldMk cId="550420510" sldId="288"/>
        </pc:sldMkLst>
        <pc:picChg chg="del">
          <ac:chgData name="Andreas Hølleland" userId="c34e189ace966537" providerId="LiveId" clId="{37B68C1B-CB54-434F-8409-6850B23FE5F9}" dt="2022-11-27T12:27:10.074" v="0" actId="478"/>
          <ac:picMkLst>
            <pc:docMk/>
            <pc:sldMk cId="550420510" sldId="288"/>
            <ac:picMk id="3" creationId="{9E7DC495-E47C-569B-582B-32A506AEDE12}"/>
          </ac:picMkLst>
        </pc:picChg>
        <pc:picChg chg="mod">
          <ac:chgData name="Andreas Hølleland" userId="c34e189ace966537" providerId="LiveId" clId="{37B68C1B-CB54-434F-8409-6850B23FE5F9}" dt="2022-11-27T12:27:20.852" v="2" actId="1076"/>
          <ac:picMkLst>
            <pc:docMk/>
            <pc:sldMk cId="550420510" sldId="288"/>
            <ac:picMk id="9" creationId="{70338FCA-C1C3-8BF0-46DC-F50CAD47079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4D58F-F882-44DC-BDFE-01C2D2AF6BAE}" type="datetimeFigureOut">
              <a:rPr lang="fr-CH" smtClean="0"/>
              <a:t>27.11.2022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CF59-CCDE-4CDC-8B79-8B1E4BF4091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589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75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550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55A6-850F-FC81-8AF4-8992C0C7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FE606-A35B-3C4B-23CF-BB3757443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B58AB-9CD3-88AE-F300-E04AC1DB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7B33-61B4-51B3-8DCC-70985842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F3C4-236E-BEDB-9FE5-134B6B16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5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649E-988E-FAA0-A208-9C44A9B9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35D63-EC60-A821-3AF1-335F3483F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ABAA-C3DD-8571-B356-7ACCBD23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C980-91C5-B558-D911-638BE2A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2032-70D1-DCD5-6AB3-AC9786ED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992C2-7920-A34A-AF14-697B7B8EA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9C9D7-0096-6A89-15C1-D71AB3650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2B13-EF3D-BBF9-4754-269D9C73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7EEC-2B69-F41C-114F-82241560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86AF-653E-DE10-9571-7951929A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4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8038-9BA1-6605-43BF-D61C5559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82C6-387B-5A98-E4DA-107BFC64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AF2AD-EB3E-A523-06B5-DA1DEFB8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061B1-F92E-FFE3-1728-C75B333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E6E6A-0D60-BA84-047C-EAE9F256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25E-1DAE-2925-786A-617B0197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EDB4-6A29-4C1B-7B8B-A417CEDA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3696-A7BD-638E-462B-6241161B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AA76-A639-2D7A-0B57-68F546D8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814D-6BE0-0134-9B18-853CED3B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3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8AE-2DBF-1D99-DC2A-23BADBBD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D1F7-61F4-0EC8-1A96-C583FAB8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573FD-4419-210B-CE2C-2D6EFBE75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0257-C62B-E0CA-9793-8FBE9BD4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9A5B-D3C1-884D-1C5A-1D83E870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E1476-CEA3-DA9B-B371-126F989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6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97B1-8F7A-379C-E04D-63929AC4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C37D6-F8EC-DB9E-97E8-4FEF2CAD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4793A-B799-5A1D-28CB-9E826DE5F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1DF2B-2E5F-58E8-79E5-B5E0AEE82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E3D14-B325-1246-3AE4-6F7A83CE9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D86B5-8FA2-09E3-ADD0-A3C33AEF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C390F-02CD-88AA-F1A4-3CDBAD8C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2818-5584-6EBA-6840-C857C0A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7BF3-15D0-CFD8-DF3C-272CF05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A87FF-0CD6-3C43-B2E6-996AA74F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C9CB4-0376-8F36-CD45-7AD6EEDD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25CB6-FE77-6EB6-8D67-7C7FE587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44B06-5C09-22F7-0F0E-FA345CC8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54694-A503-FA0C-DB6F-18E9068B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285-B604-FF15-59C4-9506F21F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0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CDE-F32C-4B44-6FD2-BA96CA9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637C-A57A-AF7D-8CE4-185CB877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39CD9-3228-36B3-8CB2-7CF7BD375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EC657-7285-939B-C833-6D00F5C0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3DE1-FE19-A962-514F-434B78BB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DCE82-E093-03BF-3D80-D295072A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1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320-B7E5-7986-22A8-ED238240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826FA-23D4-A1BD-4432-6E192A831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2B80F-1AF6-D214-4DCD-12F92409D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71457-AC61-809D-8B4F-BAC4469F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3EE3C-C0D1-C479-190E-AF2A6A6F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B0D34-2EC5-8E2D-F0B1-F61B2CD5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1B495-6C95-EDE5-46E8-6D216B71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DE282-B0C6-07F7-B1CD-1FA02F55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FCE6-DEA8-6186-F49A-1395908AE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4372-F424-4AB3-A24B-2B71C4C5D82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658D-E553-7754-7629-08DC7FB2B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3FC1-E891-BE03-FEE2-6AE65462C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86960"/>
            <a:ext cx="4185920" cy="1574800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1251711"/>
          </a:xfrm>
        </p:spPr>
        <p:txBody>
          <a:bodyPr>
            <a:normAutofit/>
          </a:bodyPr>
          <a:lstStyle/>
          <a:p>
            <a:pPr algn="l"/>
            <a:r>
              <a:rPr lang="nb-NO" sz="32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Oseanografisk instrumentering og biotelemetri</a:t>
            </a:r>
            <a:br>
              <a:rPr lang="fr-CH" sz="3200" b="1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4897" y="5090161"/>
            <a:ext cx="9144000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TTK15  </a:t>
            </a:r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November 2022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564897" y="5660414"/>
            <a:ext cx="9144000" cy="9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Andreas Hølleland</a:t>
            </a:r>
            <a:br>
              <a:rPr lang="fr-CH" sz="18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MSc</a:t>
            </a:r>
            <a:r>
              <a:rPr lang="fr-CH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 Embedded </a:t>
            </a: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Computing</a:t>
            </a:r>
            <a:r>
              <a:rPr lang="fr-CH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Systems</a:t>
            </a:r>
            <a:endParaRPr lang="nb-NO" sz="1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625547"/>
            <a:ext cx="3749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39" y="2765770"/>
            <a:ext cx="3035575" cy="5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Temperatur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7037D5-29BD-3E04-FCE5-B0F949311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6416"/>
          <a:stretch/>
        </p:blipFill>
        <p:spPr>
          <a:xfrm>
            <a:off x="203628" y="1275718"/>
            <a:ext cx="8513652" cy="4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Salinitet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11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D683C6-BEA3-0D09-A9AA-DFB7398AD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r="7187"/>
          <a:stretch/>
        </p:blipFill>
        <p:spPr>
          <a:xfrm>
            <a:off x="304800" y="1248183"/>
            <a:ext cx="8341360" cy="48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12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B6331DF-F0A1-C3C4-61A1-2D22FFC27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r="8369"/>
          <a:stretch/>
        </p:blipFill>
        <p:spPr>
          <a:xfrm>
            <a:off x="467502" y="1216092"/>
            <a:ext cx="8721090" cy="51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13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0338FCA-C1C3-8BF0-46DC-F50CAD4707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r="7798"/>
          <a:stretch/>
        </p:blipFill>
        <p:spPr>
          <a:xfrm>
            <a:off x="1613935" y="1108486"/>
            <a:ext cx="9027395" cy="53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14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6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15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3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20714"/>
            <a:ext cx="3728720" cy="1437846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869695"/>
          </a:xfrm>
        </p:spPr>
        <p:txBody>
          <a:bodyPr>
            <a:normAutofit/>
          </a:bodyPr>
          <a:lstStyle/>
          <a:p>
            <a:pPr algn="l"/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	</a:t>
            </a:r>
            <a:r>
              <a:rPr lang="fr-CH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Ferdig</a:t>
            </a:r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3599" y="5090161"/>
            <a:ext cx="8845297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Hølleland Andreas</a:t>
            </a:r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1170006" y="5634198"/>
            <a:ext cx="8538890" cy="931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andrholl@stud.ntnu.no</a:t>
            </a:r>
            <a:endParaRPr lang="fr-CH" sz="180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442667"/>
            <a:ext cx="3261360" cy="52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25" y="2765770"/>
            <a:ext cx="3980790" cy="66323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251AFCB-E384-C015-C92C-61F1F957E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897" y="5468751"/>
            <a:ext cx="609689" cy="6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10019"/>
            <a:ext cx="262085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endParaRPr lang="fr-CH" sz="3000" b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56A4B60-5E25-41B7-AF3C-56553E993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  <a:p>
            <a:r>
              <a:rPr lang="nb-NO" dirty="0"/>
              <a:t>Utstyr</a:t>
            </a:r>
          </a:p>
          <a:p>
            <a:r>
              <a:rPr lang="nb-NO" dirty="0"/>
              <a:t>CTD analyse</a:t>
            </a:r>
          </a:p>
          <a:p>
            <a:r>
              <a:rPr lang="nb-NO" dirty="0"/>
              <a:t>Hydrofon analyse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08DD2E7-E042-5238-E9E2-CDB5210A2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</a:t>
            </a:fld>
            <a:endParaRPr lang="fr-CH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3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22050"/>
            <a:ext cx="2620852" cy="134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br>
              <a:rPr lang="nb-NO" sz="3000" b="1" dirty="0"/>
            </a:br>
            <a:r>
              <a:rPr lang="nb-NO" sz="3000" b="1" dirty="0"/>
              <a:t> </a:t>
            </a:r>
            <a:endParaRPr lang="fr-CH" sz="3000" b="1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AFC3C7A-119F-1B9E-9DDB-656CB000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1F1784C-9AFA-0BB9-9778-A903DCFAC4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92" b="1992"/>
          <a:stretch>
            <a:fillRect/>
          </a:stretch>
        </p:blipFill>
        <p:spPr>
          <a:xfrm>
            <a:off x="6526940" y="2056402"/>
            <a:ext cx="4828448" cy="381258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5426B7-B8ED-5D5B-AE1F-DDBC3818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Båttur i Trondheimsfjorden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CTD målinger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Hydrofon målinger fra akustiske sendere</a:t>
            </a:r>
          </a:p>
          <a:p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3</a:t>
            </a:fld>
            <a:endParaRPr lang="fr-CH"/>
          </a:p>
        </p:txBody>
      </p:sp>
      <p:sp>
        <p:nvSpPr>
          <p:cNvPr id="20" name="Espace réservé du contenu 10">
            <a:extLst>
              <a:ext uri="{FF2B5EF4-FFF2-40B4-BE49-F238E27FC236}">
                <a16:creationId xmlns:a16="http://schemas.microsoft.com/office/drawing/2014/main" id="{24353F82-CA6F-FF9A-C145-A4EE1CCFC06D}"/>
              </a:ext>
            </a:extLst>
          </p:cNvPr>
          <p:cNvSpPr txBox="1">
            <a:spLocks/>
          </p:cNvSpPr>
          <p:nvPr/>
        </p:nvSpPr>
        <p:spPr>
          <a:xfrm>
            <a:off x="1275080" y="2105580"/>
            <a:ext cx="3952240" cy="2190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sz="1800" dirty="0">
              <a:latin typeface="+mj-lt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52673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few men on a boat&#10;&#10;Description automatically generated with low confidence">
            <a:extLst>
              <a:ext uri="{FF2B5EF4-FFF2-40B4-BE49-F238E27FC236}">
                <a16:creationId xmlns:a16="http://schemas.microsoft.com/office/drawing/2014/main" id="{1EF73B70-C8C6-4AA7-F62C-7046098F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0" y="3565093"/>
            <a:ext cx="5251860" cy="2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pic>
        <p:nvPicPr>
          <p:cNvPr id="1026" name="Picture 2" descr="SonTek CastAway-CTD">
            <a:extLst>
              <a:ext uri="{FF2B5EF4-FFF2-40B4-BE49-F238E27FC236}">
                <a16:creationId xmlns:a16="http://schemas.microsoft.com/office/drawing/2014/main" id="{105022DF-B515-A9EA-A1F5-9BF8B1701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4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5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538-8E0A-C8B8-80AA-EFAB3F84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77" y="987425"/>
            <a:ext cx="3127421" cy="4873625"/>
          </a:xfrm>
        </p:spPr>
      </p:pic>
    </p:spTree>
    <p:extLst>
      <p:ext uri="{BB962C8B-B14F-4D97-AF65-F5344CB8AC3E}">
        <p14:creationId xmlns:p14="http://schemas.microsoft.com/office/powerpoint/2010/main" val="381192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6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F887E-2051-00D4-2B37-7236ECC4D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1190734"/>
            <a:ext cx="5001747" cy="2194207"/>
          </a:xfrm>
        </p:spPr>
      </p:pic>
      <p:pic>
        <p:nvPicPr>
          <p:cNvPr id="9" name="Picture 8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3DB281FC-EE98-330A-6FBF-B6522440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3569327"/>
            <a:ext cx="5001747" cy="25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Akustiske sendere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Produsert av Thelma Biotel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Brukt til å måle/studere fiskeatferd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Kan måle forskjelllige variabler avhenging av konfigurasjon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63-77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DPPM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 8 pings som gir: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Code-Type (protokoll)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Checksum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7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3809F8-3760-4FEA-FC21-6DB3F7B15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555" y="1530503"/>
            <a:ext cx="4671465" cy="3787468"/>
          </a:xfrm>
        </p:spPr>
      </p:pic>
    </p:spTree>
    <p:extLst>
      <p:ext uri="{BB962C8B-B14F-4D97-AF65-F5344CB8AC3E}">
        <p14:creationId xmlns:p14="http://schemas.microsoft.com/office/powerpoint/2010/main" val="392867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Undervanns «mikrofon»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Ocesan sonics ICListen-HF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16 – 512 kS/s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24 or 16 bit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10 – 200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1-minutt lange lydfiler med klokkeslett.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Thelma Biotel TBR700RT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63-77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automatisk data mottatt fra de akustiske taggene som kan lastes opp til </a:t>
            </a:r>
            <a:r>
              <a:rPr lang="nb-NO" i="1" dirty="0"/>
              <a:t>ComPort </a:t>
            </a:r>
            <a:r>
              <a:rPr lang="nb-NO" dirty="0"/>
              <a:t>programmet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også klokkeslett av mottatte sendinger og bakgrunnnstøy / SNR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8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TBR 700.indd">
            <a:extLst>
              <a:ext uri="{FF2B5EF4-FFF2-40B4-BE49-F238E27FC236}">
                <a16:creationId xmlns:a16="http://schemas.microsoft.com/office/drawing/2014/main" id="{77F400E8-4AD7-F569-655C-E5FF02A39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34" y="1554516"/>
            <a:ext cx="2410050" cy="37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0448D-2781-8A71-07C9-7539EB23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24" y="2364219"/>
            <a:ext cx="4572000" cy="2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 målinger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9462"/>
            <a:ext cx="3932237" cy="381158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Tre sendere ble brukt, en på 69kHz, to på 67kHz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Hydrofonene ble lagt i vannet på 5 meter dybde intill havnen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Senderene ble sluppet ut i vannet fra ulike avstander avstander i intervaller på rundt 3-4 minutter</a:t>
            </a:r>
          </a:p>
          <a:p>
            <a:pPr marL="1143000" lvl="2" indent="-228600">
              <a:buAutoNum type="arabicPeriod"/>
            </a:pPr>
            <a:r>
              <a:rPr lang="nb-NO" dirty="0"/>
              <a:t>5m</a:t>
            </a:r>
          </a:p>
          <a:p>
            <a:pPr marL="1143000" lvl="2" indent="-228600">
              <a:buAutoNum type="arabicPeriod"/>
            </a:pPr>
            <a:r>
              <a:rPr lang="nb-NO" dirty="0"/>
              <a:t>100m</a:t>
            </a:r>
          </a:p>
          <a:p>
            <a:pPr marL="1143000" lvl="2" indent="-228600">
              <a:buAutoNum type="arabicPeriod"/>
            </a:pPr>
            <a:r>
              <a:rPr lang="nb-NO" dirty="0"/>
              <a:t>200m</a:t>
            </a:r>
          </a:p>
          <a:p>
            <a:pPr marL="1143000" lvl="2" indent="-228600">
              <a:buAutoNum type="arabicPeriod"/>
            </a:pPr>
            <a:r>
              <a:rPr lang="nb-NO" dirty="0"/>
              <a:t>300m</a:t>
            </a:r>
          </a:p>
          <a:p>
            <a:pPr marL="1143000" lvl="2" indent="-228600">
              <a:buAutoNum type="arabicPeriod"/>
            </a:pPr>
            <a:r>
              <a:rPr lang="nb-NO" dirty="0"/>
              <a:t>400m</a:t>
            </a:r>
          </a:p>
          <a:p>
            <a:pPr marL="1143000" lvl="2" indent="-228600">
              <a:buAutoNum type="arabicPeriod"/>
            </a:pPr>
            <a:r>
              <a:rPr lang="nb-NO" dirty="0"/>
              <a:t>500m</a:t>
            </a:r>
          </a:p>
          <a:p>
            <a:pPr marL="1143000" lvl="2" indent="-228600">
              <a:buAutoNum type="arabicPeriod"/>
            </a:pPr>
            <a:r>
              <a:rPr lang="nb-NO" dirty="0"/>
              <a:t>700m</a:t>
            </a:r>
          </a:p>
          <a:p>
            <a:pPr marL="1143000" lvl="2" indent="-228600">
              <a:buAutoNum type="arabicPeriod"/>
            </a:pPr>
            <a:r>
              <a:rPr lang="nb-NO" dirty="0"/>
              <a:t>1000m</a:t>
            </a:r>
          </a:p>
          <a:p>
            <a:pPr marL="1143000" lvl="2" indent="-228600">
              <a:buAutoNum type="arabicPeriod"/>
            </a:pPr>
            <a:r>
              <a:rPr lang="nb-NO" dirty="0"/>
              <a:t>1.3km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9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22452-8DFA-1C8A-7C22-263C267C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5" y="992187"/>
            <a:ext cx="2436812" cy="4873625"/>
          </a:xfrm>
        </p:spPr>
      </p:pic>
      <p:pic>
        <p:nvPicPr>
          <p:cNvPr id="9" name="Picture 8" descr="A person on a boat&#10;&#10;Description automatically generated with low confidence">
            <a:extLst>
              <a:ext uri="{FF2B5EF4-FFF2-40B4-BE49-F238E27FC236}">
                <a16:creationId xmlns:a16="http://schemas.microsoft.com/office/drawing/2014/main" id="{2374F7F0-1A31-6741-3471-FC7DC58C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87425"/>
            <a:ext cx="243681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543</Words>
  <Application>Microsoft Office PowerPoint</Application>
  <PresentationFormat>Widescreen</PresentationFormat>
  <Paragraphs>223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roboto-regular</vt:lpstr>
      <vt:lpstr>Times New Roman</vt:lpstr>
      <vt:lpstr>Office Theme</vt:lpstr>
      <vt:lpstr>Oseanografisk instrumentering og biotelemetri </vt:lpstr>
      <vt:lpstr>PowerPoint Presentation</vt:lpstr>
      <vt:lpstr>Feltarbeid</vt:lpstr>
      <vt:lpstr>CTD</vt:lpstr>
      <vt:lpstr>CTD</vt:lpstr>
      <vt:lpstr>CTD</vt:lpstr>
      <vt:lpstr>Akustiske sendere</vt:lpstr>
      <vt:lpstr>Hydrofoner</vt:lpstr>
      <vt:lpstr>Hydrofon målinger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Ferdig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Oseanografisk instrumentering og biotelemetri</dc:title>
  <dc:creator>Andreas Hølleland</dc:creator>
  <cp:lastModifiedBy>Andreas Hølleland</cp:lastModifiedBy>
  <cp:revision>3</cp:revision>
  <dcterms:created xsi:type="dcterms:W3CDTF">2022-11-20T18:00:26Z</dcterms:created>
  <dcterms:modified xsi:type="dcterms:W3CDTF">2022-11-27T12:27:28Z</dcterms:modified>
</cp:coreProperties>
</file>